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931219" y="5429258"/>
            <a:ext cx="4962392" cy="1905013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535761" y="2857488"/>
            <a:ext cx="5893635" cy="216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877"/>
            <a:ext cx="6858000" cy="2898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24" y="8286776"/>
            <a:ext cx="3857652" cy="857224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3911206" y="8286776"/>
            <a:ext cx="2946818" cy="857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9432" y="2840568"/>
            <a:ext cx="6803082" cy="196003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 чём поют колокола?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SDC16746.JPG"/>
          <p:cNvPicPr>
            <a:picLocks noChangeAspect="1"/>
          </p:cNvPicPr>
          <p:nvPr/>
        </p:nvPicPr>
        <p:blipFill>
          <a:blip r:embed="rId2" cstate="print"/>
          <a:srcRect b="7981"/>
          <a:stretch>
            <a:fillRect/>
          </a:stretch>
        </p:blipFill>
        <p:spPr>
          <a:xfrm>
            <a:off x="836712" y="5004048"/>
            <a:ext cx="51125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755576"/>
            <a:ext cx="6000667" cy="45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6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5940152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2743206" cy="2057404"/>
          </a:xfrm>
          <a:prstGeom prst="rect">
            <a:avLst/>
          </a:prstGeom>
        </p:spPr>
      </p:pic>
      <p:pic>
        <p:nvPicPr>
          <p:cNvPr id="8" name="Рисунок 7" descr="91018900_4709286_kolok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5436096"/>
            <a:ext cx="31347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792" y="251520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6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5004048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стилин-глины-94892.jpg"/>
          <p:cNvPicPr>
            <a:picLocks noChangeAspect="1"/>
          </p:cNvPicPr>
          <p:nvPr/>
        </p:nvPicPr>
        <p:blipFill>
          <a:blip r:embed="rId2" cstate="print"/>
          <a:srcRect l="18492" r="6973" b="7864"/>
          <a:stretch>
            <a:fillRect/>
          </a:stretch>
        </p:blipFill>
        <p:spPr>
          <a:xfrm>
            <a:off x="4653136" y="1979712"/>
            <a:ext cx="201622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SDC16756.JPG"/>
          <p:cNvPicPr>
            <a:picLocks noChangeAspect="1"/>
          </p:cNvPicPr>
          <p:nvPr/>
        </p:nvPicPr>
        <p:blipFill>
          <a:blip r:embed="rId3" cstate="print"/>
          <a:srcRect l="8837" t="4290" r="4290"/>
          <a:stretch>
            <a:fillRect/>
          </a:stretch>
        </p:blipFill>
        <p:spPr>
          <a:xfrm>
            <a:off x="260648" y="539552"/>
            <a:ext cx="4433402" cy="366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6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840" y="4572000"/>
            <a:ext cx="4488499" cy="33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6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3923928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SDC16769.JPG"/>
          <p:cNvPicPr>
            <a:picLocks noChangeAspect="1"/>
          </p:cNvPicPr>
          <p:nvPr/>
        </p:nvPicPr>
        <p:blipFill>
          <a:blip r:embed="rId3" cstate="print"/>
          <a:srcRect l="2750" t="2751" b="3801"/>
          <a:stretch>
            <a:fillRect/>
          </a:stretch>
        </p:blipFill>
        <p:spPr>
          <a:xfrm>
            <a:off x="476672" y="251520"/>
            <a:ext cx="5915118" cy="415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6763.JPG"/>
          <p:cNvPicPr>
            <a:picLocks noChangeAspect="1"/>
          </p:cNvPicPr>
          <p:nvPr/>
        </p:nvPicPr>
        <p:blipFill>
          <a:blip r:embed="rId2" cstate="print"/>
          <a:srcRect t="18501" r="6160"/>
          <a:stretch>
            <a:fillRect/>
          </a:stretch>
        </p:blipFill>
        <p:spPr>
          <a:xfrm>
            <a:off x="0" y="2267744"/>
            <a:ext cx="6858000" cy="446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ha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48" y="323528"/>
            <a:ext cx="6768752" cy="2924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 чём поют колокола?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4</cp:revision>
  <dcterms:created xsi:type="dcterms:W3CDTF">2013-03-16T17:10:51Z</dcterms:created>
  <dcterms:modified xsi:type="dcterms:W3CDTF">2016-01-25T10:42:19Z</dcterms:modified>
</cp:coreProperties>
</file>